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media1.png" ContentType="video/unknown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sldIdLst>
    <p:sldId id="256" r:id="rId3"/>
    <p:sldId id="258" r:id="rId4"/>
    <p:sldId id="262" r:id="rId5"/>
    <p:sldId id="265" r:id="rId6"/>
    <p:sldId id="271" r:id="rId7"/>
    <p:sldId id="272" r:id="rId8"/>
    <p:sldId id="273" r:id="rId9"/>
    <p:sldId id="274" r:id="rId10"/>
    <p:sldId id="282" r:id="rId11"/>
    <p:sldId id="281" r:id="rId12"/>
    <p:sldId id="279" r:id="rId13"/>
    <p:sldId id="278" r:id="rId14"/>
    <p:sldId id="277" r:id="rId15"/>
    <p:sldId id="280" r:id="rId16"/>
    <p:sldId id="264" r:id="rId17"/>
    <p:sldId id="261" r:id="rId18"/>
  </p:sldIdLst>
  <p:sldSz cx="9144000" cy="5715000" type="screen16x10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92" autoAdjust="0"/>
    <p:restoredTop sz="93392" autoAdjust="0"/>
  </p:normalViewPr>
  <p:slideViewPr>
    <p:cSldViewPr>
      <p:cViewPr>
        <p:scale>
          <a:sx n="74" d="100"/>
          <a:sy n="74" d="100"/>
        </p:scale>
        <p:origin x="696" y="10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5/26/16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85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49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6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4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13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40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96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11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2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93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1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32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1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7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7586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-9144" y="5044440"/>
            <a:ext cx="2249424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359152" y="5036820"/>
            <a:ext cx="6784848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5041698"/>
            <a:ext cx="6515100" cy="5715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800">
                <a:solidFill>
                  <a:srgbClr val="FFFFFF"/>
                </a:solidFill>
              </a:defRPr>
            </a:lvl1pPr>
            <a:lvl2pPr marL="457182" indent="0" algn="ctr" eaLnBrk="1" latinLnBrk="0" hangingPunct="1">
              <a:buNone/>
            </a:lvl2pPr>
            <a:lvl3pPr marL="914364" indent="0" algn="ctr" eaLnBrk="1" latinLnBrk="0" hangingPunct="1">
              <a:buNone/>
            </a:lvl3pPr>
            <a:lvl4pPr marL="1371545" indent="0" algn="ctr" eaLnBrk="1" latinLnBrk="0" hangingPunct="1">
              <a:buNone/>
            </a:lvl4pPr>
            <a:lvl5pPr marL="1828727" indent="0" algn="ctr" eaLnBrk="1" latinLnBrk="0" hangingPunct="1">
              <a:buNone/>
            </a:lvl5pPr>
            <a:lvl6pPr marL="2285909" indent="0" algn="ctr" eaLnBrk="1" latinLnBrk="0" hangingPunct="1">
              <a:buNone/>
            </a:lvl6pPr>
            <a:lvl7pPr marL="2743091" indent="0" algn="ctr" eaLnBrk="1" latinLnBrk="0" hangingPunct="1">
              <a:buNone/>
            </a:lvl7pPr>
            <a:lvl8pPr marL="3200272" indent="0" algn="ctr" eaLnBrk="1" latinLnBrk="0" hangingPunct="1">
              <a:buNone/>
            </a:lvl8pPr>
            <a:lvl9pPr marL="3657454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5057249"/>
            <a:ext cx="2057400" cy="571500"/>
          </a:xfrm>
        </p:spPr>
        <p:txBody>
          <a:bodyPr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5/26/16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4" y="197118"/>
            <a:ext cx="5867400" cy="304271"/>
          </a:xfrm>
        </p:spPr>
        <p:txBody>
          <a:bodyPr/>
          <a:lstStyle>
            <a:lvl1pPr algn="r"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90500"/>
            <a:ext cx="838200" cy="3175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603500"/>
            <a:ext cx="6477000" cy="2264833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8153400" cy="3640667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286001"/>
            <a:ext cx="7123114" cy="1394354"/>
          </a:xfrm>
        </p:spPr>
        <p:txBody>
          <a:bodyPr anchor="t"/>
          <a:lstStyle>
            <a:lvl1pPr eaLnBrk="1" latinLnBrk="0" hangingPunct="1">
              <a:buNone/>
              <a:defRPr kumimoji="0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333500"/>
            <a:ext cx="7620000" cy="825500"/>
          </a:xfrm>
        </p:spPr>
        <p:txBody>
          <a:bodyPr/>
          <a:lstStyle>
            <a:lvl1pPr algn="l" eaLnBrk="1" latinLnBrk="0" hangingPunct="1">
              <a:buNone/>
              <a:defRPr kumimoji="0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460501"/>
            <a:ext cx="1295400" cy="584730"/>
          </a:xfrm>
        </p:spPr>
        <p:txBody>
          <a:bodyPr>
            <a:noAutofit/>
          </a:bodyPr>
          <a:lstStyle>
            <a:lvl1pPr eaLnBrk="1" latinLnBrk="0" hangingPunct="1">
              <a:defRPr kumimoji="0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502835"/>
            <a:ext cx="3886200" cy="3631804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2" y="1502833"/>
            <a:ext cx="3886200" cy="3631806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31233"/>
            <a:ext cx="8153400" cy="111760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133131"/>
            <a:ext cx="3886200" cy="29210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133131"/>
            <a:ext cx="3886200" cy="29210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513652"/>
            <a:ext cx="3886200" cy="589280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513652"/>
            <a:ext cx="3886200" cy="589280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207000"/>
            <a:ext cx="533400" cy="3175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</p:spPr>
        <p:txBody>
          <a:bodyPr anchor="b"/>
          <a:lstStyle>
            <a:lvl1pPr algn="l" eaLnBrk="1" latinLnBrk="0" hangingPunct="1">
              <a:buNone/>
              <a:defRPr kumimoji="0" sz="4200" b="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87502"/>
            <a:ext cx="1600200" cy="3471333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sz="1800"/>
            </a:lvl1pPr>
            <a:lvl2pPr eaLnBrk="1" latinLnBrk="0" hangingPunct="1">
              <a:buNone/>
              <a:defRPr kumimoji="0" sz="1200"/>
            </a:lvl2pPr>
            <a:lvl3pPr eaLnBrk="1" latinLnBrk="0" hangingPunct="1">
              <a:buNone/>
              <a:defRPr kumimoji="0" sz="1000"/>
            </a:lvl3pPr>
            <a:lvl4pPr eaLnBrk="1" latinLnBrk="0" hangingPunct="1">
              <a:buNone/>
              <a:defRPr kumimoji="0" sz="900"/>
            </a:lvl4pPr>
            <a:lvl5pPr eaLnBrk="1" latinLnBrk="0" hangingPunct="1"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587500"/>
            <a:ext cx="6400800" cy="35560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9" y="0"/>
            <a:ext cx="7586332" cy="3799840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572000"/>
            <a:ext cx="7315200" cy="5715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700"/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 smtClean="0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81000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-9144" y="3886200"/>
            <a:ext cx="1463040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545336" y="3878580"/>
            <a:ext cx="7589520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937000"/>
            <a:ext cx="7315200" cy="508000"/>
          </a:xfrm>
        </p:spPr>
        <p:txBody>
          <a:bodyPr anchor="ctr"/>
          <a:lstStyle>
            <a:lvl1pPr algn="l" eaLnBrk="1" latinLnBrk="0" hangingPunct="1">
              <a:buNone/>
              <a:defRPr kumimoji="0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72262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207002"/>
            <a:ext cx="2667000" cy="304271"/>
          </a:xfrm>
        </p:spPr>
        <p:txBody>
          <a:bodyPr rtlCol="0"/>
          <a:lstStyle/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889375"/>
            <a:ext cx="1447800" cy="552982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5206841"/>
            <a:ext cx="4572000" cy="304271"/>
          </a:xfr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502835"/>
            <a:ext cx="8153400" cy="360256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smtClean="0"/>
              <a:t>Edit Master text styles</a:t>
            </a:r>
          </a:p>
          <a:p>
            <a:pPr lvl="1" eaLnBrk="1" latinLnBrk="1" hangingPunct="1"/>
            <a:r>
              <a:rPr kumimoji="0" lang="en-US" smtClean="0"/>
              <a:t>Second level</a:t>
            </a:r>
          </a:p>
          <a:p>
            <a:pPr lvl="2" eaLnBrk="1" latinLnBrk="1" hangingPunct="1"/>
            <a:r>
              <a:rPr kumimoji="0" lang="en-US" smtClean="0"/>
              <a:t>Third level</a:t>
            </a:r>
          </a:p>
          <a:p>
            <a:pPr lvl="3" eaLnBrk="1" latinLnBrk="1" hangingPunct="1"/>
            <a:r>
              <a:rPr kumimoji="0" lang="en-US" smtClean="0"/>
              <a:t>Fourth level</a:t>
            </a:r>
          </a:p>
          <a:p>
            <a:pPr lvl="4" eaLnBrk="1" latinLnBrk="1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5207002"/>
            <a:ext cx="2667000" cy="304271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kumimoji="0" lang="en-US" smtClean="0"/>
              <a:pPr/>
              <a:t>5/26/16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3" y="5206841"/>
            <a:ext cx="5421083" cy="304271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16856"/>
            <a:ext cx="9144000" cy="2667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54956"/>
            <a:ext cx="533400" cy="190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590551" y="1254956"/>
            <a:ext cx="8553450" cy="190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48342"/>
            <a:ext cx="533400" cy="20373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31233"/>
            <a:ext cx="8153400" cy="11176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27" indent="-320027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55" indent="-274309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indent="-22859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indent="-22859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indent="-22859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036" indent="-22859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345" indent="-22859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654" indent="-22859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5962" indent="-22859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microsoft.com/office/2007/relationships/media" Target="../media/media1.png"/><Relationship Id="rId2" Type="http://schemas.openxmlformats.org/officeDocument/2006/relationships/video" Target="../media/media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1.png"/><Relationship Id="rId2" Type="http://schemas.openxmlformats.org/officeDocument/2006/relationships/video" Target="../media/media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Lego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/>
              <a:t>Recognition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Sun,</a:t>
            </a:r>
            <a:r>
              <a:rPr lang="zh-CN" altLang="en-US" dirty="0" smtClean="0"/>
              <a:t> </a:t>
            </a:r>
            <a:r>
              <a:rPr lang="en-US" altLang="zh-CN" dirty="0" smtClean="0"/>
              <a:t>Lyu,</a:t>
            </a:r>
            <a:r>
              <a:rPr lang="zh-CN" altLang="en-US" dirty="0" smtClean="0"/>
              <a:t> </a:t>
            </a:r>
            <a:r>
              <a:rPr lang="en-US" altLang="zh-CN" dirty="0" smtClean="0"/>
              <a:t>Zhang,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Chen</a:t>
            </a:r>
            <a:endParaRPr lang="en-US" altLang="zh-CN" dirty="0"/>
          </a:p>
          <a:p>
            <a:r>
              <a:rPr lang="en-US" altLang="zh-CN" dirty="0" smtClean="0"/>
              <a:t>27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653"/>
            <a:ext cx="4320000" cy="319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8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1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9800"/>
            <a:ext cx="2736000" cy="20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3073524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15616" y="2894512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1560" y="2791125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92" y="2569468"/>
            <a:ext cx="72008" cy="72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3"/>
          </p:cNvCxnSpPr>
          <p:nvPr/>
        </p:nvCxnSpPr>
        <p:spPr>
          <a:xfrm flipH="1">
            <a:off x="539552" y="3134987"/>
            <a:ext cx="298577" cy="29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4"/>
          </p:cNvCxnSpPr>
          <p:nvPr/>
        </p:nvCxnSpPr>
        <p:spPr>
          <a:xfrm flipH="1">
            <a:off x="395536" y="2966520"/>
            <a:ext cx="756084" cy="75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 flipH="1">
            <a:off x="395536" y="2580013"/>
            <a:ext cx="514601" cy="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251520" y="2827129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1892" y="32434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4242" y="3536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91" y="26414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0373" y="23911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21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4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3" name="corneredWr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6016" y="1764905"/>
            <a:ext cx="5615906" cy="4159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64905"/>
            <a:ext cx="3971129" cy="28083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788024" y="3145532"/>
            <a:ext cx="1440160" cy="1440160"/>
          </a:xfrm>
          <a:prstGeom prst="ellipse">
            <a:avLst/>
          </a:prstGeom>
          <a:solidFill>
            <a:schemeClr val="accent2">
              <a:alpha val="4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3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1586860"/>
            <a:ext cx="1651432" cy="1299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2894993"/>
            <a:ext cx="1656543" cy="1303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81" y="4207146"/>
            <a:ext cx="1651432" cy="1299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50" y="1616653"/>
            <a:ext cx="4303653" cy="33855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44902" y="2567336"/>
            <a:ext cx="78098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caling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56997" y="3895532"/>
            <a:ext cx="865943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R</a:t>
            </a:r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otation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3326" y="4973319"/>
            <a:ext cx="1125629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Perspective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transform</a:t>
            </a:r>
            <a:endParaRPr lang="en-US" sz="1600" b="1" dirty="0">
              <a:solidFill>
                <a:srgbClr val="FF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2736" y="5017740"/>
            <a:ext cx="1899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 smtClean="0">
                <a:latin typeface="Arial" charset="0"/>
                <a:ea typeface="Arial" charset="0"/>
                <a:cs typeface="Arial" charset="0"/>
              </a:rPr>
              <a:t>Figx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mplementing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8385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485900"/>
            <a:ext cx="3886200" cy="3200400"/>
          </a:xfrm>
        </p:spPr>
        <p:txBody>
          <a:bodyPr anchor="ctr">
            <a:normAutofit/>
          </a:bodyPr>
          <a:lstStyle/>
          <a:p>
            <a:pPr marL="274309" lvl="1"/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9" y="1636297"/>
            <a:ext cx="2520000" cy="1866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79" y="1633971"/>
            <a:ext cx="2520000" cy="186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78" y="1633363"/>
            <a:ext cx="2520000" cy="186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35" y="1633364"/>
            <a:ext cx="2520000" cy="1866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01840" y="3502963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0157" y="3502963"/>
            <a:ext cx="92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Rotation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24258" y="3500030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Perspective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700" y="3505475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4009628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morphology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Step1: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HSV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011369"/>
            <a:ext cx="316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biggest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</a:t>
            </a:r>
            <a:r>
              <a:rPr lang="zh-CN" altLang="en-US" dirty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geometric</a:t>
            </a:r>
            <a:r>
              <a:rPr lang="zh-CN" altLang="en-US" dirty="0" smtClean="0"/>
              <a:t> </a:t>
            </a:r>
            <a:r>
              <a:rPr lang="en-US" dirty="0" smtClean="0"/>
              <a:t>attribution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quadrilateral.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6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4011369"/>
            <a:ext cx="31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4: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6453"/>
            <a:ext cx="2736000" cy="202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6453"/>
            <a:ext cx="4320000" cy="32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0" y="1849800"/>
            <a:ext cx="4320000" cy="32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5" y="1843106"/>
            <a:ext cx="432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16x9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92F831A-BD16-4DAF-8CAE-F21564186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</Template>
  <TotalTime>0</TotalTime>
  <Words>225</Words>
  <Application>Microsoft Macintosh PowerPoint</Application>
  <PresentationFormat>On-screen Show (16:10)</PresentationFormat>
  <Paragraphs>63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 Narrow</vt:lpstr>
      <vt:lpstr>Calibri</vt:lpstr>
      <vt:lpstr>Tw Cen MT</vt:lpstr>
      <vt:lpstr>Wingdings</vt:lpstr>
      <vt:lpstr>Wingdings 2</vt:lpstr>
      <vt:lpstr>华文仿宋</vt:lpstr>
      <vt:lpstr>Arial</vt:lpstr>
      <vt:lpstr>WidescreenPresentation16x9</vt:lpstr>
      <vt:lpstr>Lego Box Recognition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  <vt:lpstr>Image Preprocessing</vt:lpstr>
    </vt:vector>
  </TitlesOfParts>
  <Manager/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2016-05-07T09:30:52Z</dcterms:created>
  <dcterms:modified xsi:type="dcterms:W3CDTF">2016-05-26T18:17:54Z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